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87" r:id="rId3"/>
    <p:sldId id="288" r:id="rId4"/>
    <p:sldId id="289" r:id="rId5"/>
    <p:sldId id="290" r:id="rId6"/>
    <p:sldId id="291" r:id="rId7"/>
    <p:sldId id="301" r:id="rId9"/>
    <p:sldId id="293" r:id="rId10"/>
    <p:sldId id="294" r:id="rId11"/>
    <p:sldId id="296" r:id="rId12"/>
    <p:sldId id="297" r:id="rId13"/>
    <p:sldId id="298" r:id="rId14"/>
    <p:sldId id="299" r:id="rId15"/>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2DC32D"/>
    <a:srgbClr val="333300"/>
    <a:srgbClr val="FFFF00"/>
    <a:srgbClr val="FF0000"/>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72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2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104872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IN"/>
          </a:p>
        </p:txBody>
      </p:sp>
      <p:sp>
        <p:nvSpPr>
          <p:cNvPr id="104872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72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2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7" name="Slide Image Placeholder 1"/>
          <p:cNvSpPr>
            <a:spLocks noGrp="1" noRot="1" noChangeAspect="1"/>
          </p:cNvSpPr>
          <p:nvPr>
            <p:ph type="sldImg"/>
          </p:nvPr>
        </p:nvSpPr>
        <p:spPr/>
      </p:sp>
      <p:sp>
        <p:nvSpPr>
          <p:cNvPr id="1048608" name="Notes Placeholder 2"/>
          <p:cNvSpPr>
            <a:spLocks noGrp="1"/>
          </p:cNvSpPr>
          <p:nvPr>
            <p:ph type="body" idx="1"/>
          </p:nvPr>
        </p:nvSpPr>
        <p:spPr/>
        <p:txBody>
          <a:bodyPr>
            <a:normAutofit/>
          </a:bodyPr>
          <a:p>
            <a:endParaRPr lang="en-US" dirty="0"/>
          </a:p>
        </p:txBody>
      </p:sp>
      <p:sp>
        <p:nvSpPr>
          <p:cNvPr id="1048609" name="Slide Number Placeholder 3"/>
          <p:cNvSpPr>
            <a:spLocks noGrp="1"/>
          </p:cNvSpPr>
          <p:nvPr>
            <p:ph type="sldNum" sz="quarter" idx="10"/>
          </p:nvPr>
        </p:nvSpPr>
        <p:spPr/>
        <p:txBody>
          <a:bodyPr/>
          <a:p>
            <a:fld id="{17E254F1-4415-47BF-9E91-C5D4B9A3335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0" name=""/>
        <p:cNvGrpSpPr/>
        <p:nvPr/>
      </p:nvGrpSpPr>
      <p:grpSpPr>
        <a:xfrm>
          <a:off x="0" y="0"/>
          <a:ext cx="0" cy="0"/>
          <a:chOff x="0" y="0"/>
          <a:chExt cx="0" cy="0"/>
        </a:xfrm>
      </p:grpSpPr>
      <p:sp>
        <p:nvSpPr>
          <p:cNvPr id="1048583"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584"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5" name="Date Placeholder 3"/>
          <p:cNvSpPr>
            <a:spLocks noGrp="1"/>
          </p:cNvSpPr>
          <p:nvPr>
            <p:ph type="dt" sz="half" idx="10"/>
          </p:nvPr>
        </p:nvSpPr>
        <p:spPr/>
        <p:txBody>
          <a:bodyPr/>
          <a:p>
            <a:fld id="{ED291B17-9318-49DB-B28B-6E5994AE9581}" type="datetime1">
              <a:rPr lang="en-US" smtClean="0"/>
            </a:fld>
            <a:endParaRPr lang="en-US"/>
          </a:p>
        </p:txBody>
      </p:sp>
      <p:sp>
        <p:nvSpPr>
          <p:cNvPr id="1048586" name="Footer Placeholder 4"/>
          <p:cNvSpPr>
            <a:spLocks noGrp="1"/>
          </p:cNvSpPr>
          <p:nvPr>
            <p:ph type="ftr" sz="quarter" idx="11"/>
          </p:nvPr>
        </p:nvSpPr>
        <p:spPr/>
        <p:txBody>
          <a:bodyPr/>
          <a:p>
            <a:endParaRPr lang="en-US"/>
          </a:p>
        </p:txBody>
      </p:sp>
      <p:sp>
        <p:nvSpPr>
          <p:cNvPr id="1048587"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62" name=""/>
        <p:cNvGrpSpPr/>
        <p:nvPr/>
      </p:nvGrpSpPr>
      <p:grpSpPr>
        <a:xfrm>
          <a:off x="0" y="0"/>
          <a:ext cx="0" cy="0"/>
          <a:chOff x="0" y="0"/>
          <a:chExt cx="0" cy="0"/>
        </a:xfrm>
      </p:grpSpPr>
      <p:sp>
        <p:nvSpPr>
          <p:cNvPr id="1048690"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691"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92"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93" name="Date Placeholder 4"/>
          <p:cNvSpPr>
            <a:spLocks noGrp="1"/>
          </p:cNvSpPr>
          <p:nvPr>
            <p:ph type="dt" sz="half" idx="10"/>
          </p:nvPr>
        </p:nvSpPr>
        <p:spPr/>
        <p:txBody>
          <a:bodyPr/>
          <a:p>
            <a:fld id="{ED291B17-9318-49DB-B28B-6E5994AE9581}" type="datetime1">
              <a:rPr lang="en-US" smtClean="0"/>
            </a:fld>
            <a:endParaRPr lang="en-US"/>
          </a:p>
        </p:txBody>
      </p:sp>
      <p:sp>
        <p:nvSpPr>
          <p:cNvPr id="1048694" name="Footer Placeholder 5"/>
          <p:cNvSpPr>
            <a:spLocks noGrp="1"/>
          </p:cNvSpPr>
          <p:nvPr>
            <p:ph type="ftr" sz="quarter" idx="11"/>
          </p:nvPr>
        </p:nvSpPr>
        <p:spPr/>
        <p:txBody>
          <a:bodyPr/>
          <a:p>
            <a:endParaRPr lang="en-US" dirty="0"/>
          </a:p>
        </p:txBody>
      </p:sp>
      <p:sp>
        <p:nvSpPr>
          <p:cNvPr id="1048695"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54" name=""/>
        <p:cNvGrpSpPr/>
        <p:nvPr/>
      </p:nvGrpSpPr>
      <p:grpSpPr>
        <a:xfrm>
          <a:off x="0" y="0"/>
          <a:ext cx="0" cy="0"/>
          <a:chOff x="0" y="0"/>
          <a:chExt cx="0" cy="0"/>
        </a:xfrm>
      </p:grpSpPr>
      <p:sp>
        <p:nvSpPr>
          <p:cNvPr id="104863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63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39" name="Date Placeholder 3"/>
          <p:cNvSpPr>
            <a:spLocks noGrp="1"/>
          </p:cNvSpPr>
          <p:nvPr>
            <p:ph type="dt" sz="half" idx="10"/>
          </p:nvPr>
        </p:nvSpPr>
        <p:spPr/>
        <p:txBody>
          <a:bodyPr/>
          <a:p>
            <a:fld id="{ED291B17-9318-49DB-B28B-6E5994AE9581}" type="datetime1">
              <a:rPr lang="en-US" smtClean="0"/>
            </a:fld>
            <a:endParaRPr lang="en-US"/>
          </a:p>
        </p:txBody>
      </p:sp>
      <p:sp>
        <p:nvSpPr>
          <p:cNvPr id="1048640" name="Footer Placeholder 4"/>
          <p:cNvSpPr>
            <a:spLocks noGrp="1"/>
          </p:cNvSpPr>
          <p:nvPr>
            <p:ph type="ftr" sz="quarter" idx="11"/>
          </p:nvPr>
        </p:nvSpPr>
        <p:spPr/>
        <p:txBody>
          <a:bodyPr/>
          <a:p>
            <a:endParaRPr lang="en-US" dirty="0"/>
          </a:p>
        </p:txBody>
      </p:sp>
      <p:sp>
        <p:nvSpPr>
          <p:cNvPr id="104864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61" name=""/>
        <p:cNvGrpSpPr/>
        <p:nvPr/>
      </p:nvGrpSpPr>
      <p:grpSpPr>
        <a:xfrm>
          <a:off x="0" y="0"/>
          <a:ext cx="0" cy="0"/>
          <a:chOff x="0" y="0"/>
          <a:chExt cx="0" cy="0"/>
        </a:xfrm>
      </p:grpSpPr>
      <p:sp>
        <p:nvSpPr>
          <p:cNvPr id="104868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683"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48684"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85" name="Date Placeholder 3"/>
          <p:cNvSpPr>
            <a:spLocks noGrp="1"/>
          </p:cNvSpPr>
          <p:nvPr>
            <p:ph type="dt" sz="half" idx="10"/>
          </p:nvPr>
        </p:nvSpPr>
        <p:spPr/>
        <p:txBody>
          <a:bodyPr/>
          <a:p>
            <a:fld id="{ED291B17-9318-49DB-B28B-6E5994AE9581}" type="datetime1">
              <a:rPr lang="en-US" smtClean="0"/>
            </a:fld>
            <a:endParaRPr lang="en-US"/>
          </a:p>
        </p:txBody>
      </p:sp>
      <p:sp>
        <p:nvSpPr>
          <p:cNvPr id="1048686" name="Footer Placeholder 4"/>
          <p:cNvSpPr>
            <a:spLocks noGrp="1"/>
          </p:cNvSpPr>
          <p:nvPr>
            <p:ph type="ftr" sz="quarter" idx="11"/>
          </p:nvPr>
        </p:nvSpPr>
        <p:spPr/>
        <p:txBody>
          <a:bodyPr/>
          <a:p>
            <a:endParaRPr lang="en-US" dirty="0"/>
          </a:p>
        </p:txBody>
      </p:sp>
      <p:sp>
        <p:nvSpPr>
          <p:cNvPr id="1048687" name="Slide Number Placeholder 5"/>
          <p:cNvSpPr>
            <a:spLocks noGrp="1"/>
          </p:cNvSpPr>
          <p:nvPr>
            <p:ph type="sldNum" sz="quarter" idx="12"/>
          </p:nvPr>
        </p:nvSpPr>
        <p:spPr/>
        <p:txBody>
          <a:bodyPr/>
          <a:p>
            <a:fld id="{3A98EE3D-8CD1-4C3F-BD1C-C98C9596463C}" type="slidenum">
              <a:rPr lang="en-US" smtClean="0"/>
            </a:fld>
            <a:endParaRPr lang="en-US"/>
          </a:p>
        </p:txBody>
      </p:sp>
      <p:sp>
        <p:nvSpPr>
          <p:cNvPr id="1048688"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048689"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53" name=""/>
        <p:cNvGrpSpPr/>
        <p:nvPr/>
      </p:nvGrpSpPr>
      <p:grpSpPr>
        <a:xfrm>
          <a:off x="0" y="0"/>
          <a:ext cx="0" cy="0"/>
          <a:chOff x="0" y="0"/>
          <a:chExt cx="0" cy="0"/>
        </a:xfrm>
      </p:grpSpPr>
      <p:sp>
        <p:nvSpPr>
          <p:cNvPr id="104863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63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34" name="Date Placeholder 3"/>
          <p:cNvSpPr>
            <a:spLocks noGrp="1"/>
          </p:cNvSpPr>
          <p:nvPr>
            <p:ph type="dt" sz="half" idx="10"/>
          </p:nvPr>
        </p:nvSpPr>
        <p:spPr/>
        <p:txBody>
          <a:bodyPr/>
          <a:p>
            <a:fld id="{ED291B17-9318-49DB-B28B-6E5994AE9581}" type="datetime1">
              <a:rPr lang="en-US" smtClean="0"/>
            </a:fld>
            <a:endParaRPr lang="en-US"/>
          </a:p>
        </p:txBody>
      </p:sp>
      <p:sp>
        <p:nvSpPr>
          <p:cNvPr id="1048635" name="Footer Placeholder 4"/>
          <p:cNvSpPr>
            <a:spLocks noGrp="1"/>
          </p:cNvSpPr>
          <p:nvPr>
            <p:ph type="ftr" sz="quarter" idx="11"/>
          </p:nvPr>
        </p:nvSpPr>
        <p:spPr/>
        <p:txBody>
          <a:bodyPr/>
          <a:p>
            <a:endParaRPr lang="en-US" dirty="0"/>
          </a:p>
        </p:txBody>
      </p:sp>
      <p:sp>
        <p:nvSpPr>
          <p:cNvPr id="1048636"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64" name=""/>
        <p:cNvGrpSpPr/>
        <p:nvPr/>
      </p:nvGrpSpPr>
      <p:grpSpPr>
        <a:xfrm>
          <a:off x="0" y="0"/>
          <a:ext cx="0" cy="0"/>
          <a:chOff x="0" y="0"/>
          <a:chExt cx="0" cy="0"/>
        </a:xfrm>
      </p:grpSpPr>
      <p:sp>
        <p:nvSpPr>
          <p:cNvPr id="104870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0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4"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6"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7"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8"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30"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3"/>
          <p:cNvSpPr>
            <a:spLocks noGrp="1"/>
          </p:cNvSpPr>
          <p:nvPr>
            <p:ph type="dt" sz="half" idx="10"/>
          </p:nvPr>
        </p:nvSpPr>
        <p:spPr/>
        <p:txBody>
          <a:bodyPr/>
          <a:p>
            <a:fld id="{ED291B17-9318-49DB-B28B-6E5994AE9581}" type="datetime1">
              <a:rPr lang="en-US" smtClean="0"/>
            </a:fld>
            <a:endParaRPr lang="en-US"/>
          </a:p>
        </p:txBody>
      </p:sp>
      <p:sp>
        <p:nvSpPr>
          <p:cNvPr id="1048710" name="Footer Placeholder 4"/>
          <p:cNvSpPr>
            <a:spLocks noGrp="1"/>
          </p:cNvSpPr>
          <p:nvPr>
            <p:ph type="ftr" sz="quarter" idx="11"/>
          </p:nvPr>
        </p:nvSpPr>
        <p:spPr/>
        <p:txBody>
          <a:bodyPr/>
          <a:p>
            <a:endParaRPr lang="en-US" dirty="0"/>
          </a:p>
        </p:txBody>
      </p:sp>
      <p:sp>
        <p:nvSpPr>
          <p:cNvPr id="104871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56" name=""/>
        <p:cNvGrpSpPr/>
        <p:nvPr/>
      </p:nvGrpSpPr>
      <p:grpSpPr>
        <a:xfrm>
          <a:off x="0" y="0"/>
          <a:ext cx="0" cy="0"/>
          <a:chOff x="0" y="0"/>
          <a:chExt cx="0" cy="0"/>
        </a:xfrm>
      </p:grpSpPr>
      <p:sp>
        <p:nvSpPr>
          <p:cNvPr id="1048648"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49"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0"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1"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2"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3"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4"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5"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6"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7"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28"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658" name="Date Placeholder 3"/>
          <p:cNvSpPr>
            <a:spLocks noGrp="1"/>
          </p:cNvSpPr>
          <p:nvPr>
            <p:ph type="dt" sz="half" idx="10"/>
          </p:nvPr>
        </p:nvSpPr>
        <p:spPr/>
        <p:txBody>
          <a:bodyPr/>
          <a:p>
            <a:fld id="{ED291B17-9318-49DB-B28B-6E5994AE9581}" type="datetime1">
              <a:rPr lang="en-US" smtClean="0"/>
            </a:fld>
            <a:endParaRPr lang="en-US"/>
          </a:p>
        </p:txBody>
      </p:sp>
      <p:sp>
        <p:nvSpPr>
          <p:cNvPr id="1048659" name="Footer Placeholder 4"/>
          <p:cNvSpPr>
            <a:spLocks noGrp="1"/>
          </p:cNvSpPr>
          <p:nvPr>
            <p:ph type="ftr" sz="quarter" idx="11"/>
          </p:nvPr>
        </p:nvSpPr>
        <p:spPr/>
        <p:txBody>
          <a:bodyPr/>
          <a:p>
            <a:endParaRPr lang="en-US" dirty="0"/>
          </a:p>
        </p:txBody>
      </p:sp>
      <p:sp>
        <p:nvSpPr>
          <p:cNvPr id="1048660"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6" name=""/>
        <p:cNvGrpSpPr/>
        <p:nvPr/>
      </p:nvGrpSpPr>
      <p:grpSpPr>
        <a:xfrm>
          <a:off x="0" y="0"/>
          <a:ext cx="0" cy="0"/>
          <a:chOff x="0" y="0"/>
          <a:chExt cx="0" cy="0"/>
        </a:xfrm>
      </p:grpSpPr>
      <p:sp>
        <p:nvSpPr>
          <p:cNvPr id="1048718" name="Title 1"/>
          <p:cNvSpPr>
            <a:spLocks noGrp="1"/>
          </p:cNvSpPr>
          <p:nvPr>
            <p:ph type="title"/>
          </p:nvPr>
        </p:nvSpPr>
        <p:spPr/>
        <p:txBody>
          <a:bodyPr/>
          <a:p>
            <a:r>
              <a:rPr lang="en-US"/>
              <a:t>Click to edit Master title style</a:t>
            </a:r>
            <a:endParaRPr lang="en-US" dirty="0"/>
          </a:p>
        </p:txBody>
      </p:sp>
      <p:sp>
        <p:nvSpPr>
          <p:cNvPr id="1048719" name="Vertical Text Placeholder 2"/>
          <p:cNvSpPr>
            <a:spLocks noGrp="1"/>
          </p:cNvSpPr>
          <p:nvPr>
            <p:ph type="body" orient="vert" idx="1"/>
          </p:nvPr>
        </p:nvSpPr>
        <p:spPr/>
        <p:txBody>
          <a:bodyPr vert="eaVert"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0" name="Date Placeholder 3"/>
          <p:cNvSpPr>
            <a:spLocks noGrp="1"/>
          </p:cNvSpPr>
          <p:nvPr>
            <p:ph type="dt" sz="half" idx="10"/>
          </p:nvPr>
        </p:nvSpPr>
        <p:spPr/>
        <p:txBody>
          <a:bodyPr/>
          <a:p>
            <a:fld id="{2CED4963-E985-44C4-B8C4-FDD613B7C2F8}" type="datetime1">
              <a:rPr lang="en-US" smtClean="0"/>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0" name=""/>
        <p:cNvGrpSpPr/>
        <p:nvPr/>
      </p:nvGrpSpPr>
      <p:grpSpPr>
        <a:xfrm>
          <a:off x="0" y="0"/>
          <a:ext cx="0" cy="0"/>
          <a:chOff x="0" y="0"/>
          <a:chExt cx="0" cy="0"/>
        </a:xfrm>
      </p:grpSpPr>
      <p:sp>
        <p:nvSpPr>
          <p:cNvPr id="1048677" name="Vertical Title 1"/>
          <p:cNvSpPr>
            <a:spLocks noGrp="1"/>
          </p:cNvSpPr>
          <p:nvPr>
            <p:ph type="title" orient="vert"/>
          </p:nvPr>
        </p:nvSpPr>
        <p:spPr>
          <a:xfrm>
            <a:off x="8304212" y="430213"/>
            <a:ext cx="1752601" cy="5826125"/>
          </a:xfrm>
        </p:spPr>
        <p:txBody>
          <a:bodyPr vert="eaVert" anchor="b" anchorCtr="0"/>
          <a:p>
            <a:r>
              <a:rPr lang="en-US"/>
              <a:t>Click to edit Master title style</a:t>
            </a:r>
            <a:endParaRPr lang="en-US" dirty="0"/>
          </a:p>
        </p:txBody>
      </p:sp>
      <p:sp>
        <p:nvSpPr>
          <p:cNvPr id="1048678" name="Vertical Text Placeholder 2"/>
          <p:cNvSpPr>
            <a:spLocks noGrp="1"/>
          </p:cNvSpPr>
          <p:nvPr>
            <p:ph type="body" orient="vert" idx="1"/>
          </p:nvPr>
        </p:nvSpPr>
        <p:spPr>
          <a:xfrm>
            <a:off x="652463" y="887414"/>
            <a:ext cx="7423149" cy="5368924"/>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9" name="Date Placeholder 3"/>
          <p:cNvSpPr>
            <a:spLocks noGrp="1"/>
          </p:cNvSpPr>
          <p:nvPr>
            <p:ph type="dt" sz="half" idx="10"/>
          </p:nvPr>
        </p:nvSpPr>
        <p:spPr/>
        <p:txBody>
          <a:bodyPr/>
          <a:p>
            <a:fld id="{ED291B17-9318-49DB-B28B-6E5994AE9581}" type="datetime1">
              <a:rPr lang="en-US" smtClean="0"/>
            </a:fld>
            <a:endParaRPr lang="en-US"/>
          </a:p>
        </p:txBody>
      </p:sp>
      <p:sp>
        <p:nvSpPr>
          <p:cNvPr id="1048680" name="Footer Placeholder 4"/>
          <p:cNvSpPr>
            <a:spLocks noGrp="1"/>
          </p:cNvSpPr>
          <p:nvPr>
            <p:ph type="ftr" sz="quarter" idx="11"/>
          </p:nvPr>
        </p:nvSpPr>
        <p:spPr/>
        <p:txBody>
          <a:bodyPr/>
          <a:p>
            <a:endParaRPr lang="en-US"/>
          </a:p>
        </p:txBody>
      </p:sp>
      <p:sp>
        <p:nvSpPr>
          <p:cNvPr id="104868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 name=""/>
        <p:cNvGrpSpPr/>
        <p:nvPr/>
      </p:nvGrpSpPr>
      <p:grpSpPr>
        <a:xfrm>
          <a:off x="0" y="0"/>
          <a:ext cx="0" cy="0"/>
          <a:chOff x="0" y="0"/>
          <a:chExt cx="0" cy="0"/>
        </a:xfrm>
      </p:grpSpPr>
      <p:sp>
        <p:nvSpPr>
          <p:cNvPr id="1048594" name="Title 1"/>
          <p:cNvSpPr>
            <a:spLocks noGrp="1"/>
          </p:cNvSpPr>
          <p:nvPr>
            <p:ph type="title"/>
          </p:nvPr>
        </p:nvSpPr>
        <p:spPr/>
        <p:txBody>
          <a:bodyPr/>
          <a:p>
            <a:r>
              <a:rPr lang="en-US"/>
              <a:t>Click to edit Master title style</a:t>
            </a:r>
            <a:endParaRPr lang="en-US" dirty="0"/>
          </a:p>
        </p:txBody>
      </p:sp>
      <p:sp>
        <p:nvSpPr>
          <p:cNvPr id="1048595"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6" name="Date Placeholder 3"/>
          <p:cNvSpPr>
            <a:spLocks noGrp="1"/>
          </p:cNvSpPr>
          <p:nvPr>
            <p:ph type="dt" sz="half" idx="10"/>
          </p:nvPr>
        </p:nvSpPr>
        <p:spPr/>
        <p:txBody>
          <a:bodyPr/>
          <a:p>
            <a:fld id="{78DD82B9-B8EE-4375-B6FF-88FA6ABB15D9}" type="datetime1">
              <a:rPr lang="en-US" smtClean="0"/>
            </a:fld>
            <a:endParaRPr lang="en-US"/>
          </a:p>
        </p:txBody>
      </p:sp>
      <p:sp>
        <p:nvSpPr>
          <p:cNvPr id="1048597" name="Footer Placeholder 4"/>
          <p:cNvSpPr>
            <a:spLocks noGrp="1"/>
          </p:cNvSpPr>
          <p:nvPr>
            <p:ph type="ftr" sz="quarter" idx="11"/>
          </p:nvPr>
        </p:nvSpPr>
        <p:spPr/>
        <p:txBody>
          <a:bodyPr/>
          <a:p>
            <a:endParaRPr lang="en-US" dirty="0"/>
          </a:p>
        </p:txBody>
      </p:sp>
      <p:sp>
        <p:nvSpPr>
          <p:cNvPr id="1048598"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57" name=""/>
        <p:cNvGrpSpPr/>
        <p:nvPr/>
      </p:nvGrpSpPr>
      <p:grpSpPr>
        <a:xfrm>
          <a:off x="0" y="0"/>
          <a:ext cx="0" cy="0"/>
          <a:chOff x="0" y="0"/>
          <a:chExt cx="0" cy="0"/>
        </a:xfrm>
      </p:grpSpPr>
      <p:sp>
        <p:nvSpPr>
          <p:cNvPr id="1048661"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62"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3" name="Date Placeholder 3"/>
          <p:cNvSpPr>
            <a:spLocks noGrp="1"/>
          </p:cNvSpPr>
          <p:nvPr>
            <p:ph type="dt" sz="half" idx="10"/>
          </p:nvPr>
        </p:nvSpPr>
        <p:spPr/>
        <p:txBody>
          <a:bodyPr/>
          <a:p>
            <a:fld id="{B2497495-0637-405E-AE64-5CC7506D51F5}" type="datetime1">
              <a:rPr lang="en-US" smtClean="0"/>
            </a:fld>
            <a:endParaRPr lang="en-US"/>
          </a:p>
        </p:txBody>
      </p:sp>
      <p:sp>
        <p:nvSpPr>
          <p:cNvPr id="1048664" name="Footer Placeholder 4"/>
          <p:cNvSpPr>
            <a:spLocks noGrp="1"/>
          </p:cNvSpPr>
          <p:nvPr>
            <p:ph type="ftr" sz="quarter" idx="11"/>
          </p:nvPr>
        </p:nvSpPr>
        <p:spPr/>
        <p:txBody>
          <a:bodyPr/>
          <a:p>
            <a:endParaRPr lang="en-US"/>
          </a:p>
        </p:txBody>
      </p:sp>
      <p:sp>
        <p:nvSpPr>
          <p:cNvPr id="1048665"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63" name=""/>
        <p:cNvGrpSpPr/>
        <p:nvPr/>
      </p:nvGrpSpPr>
      <p:grpSpPr>
        <a:xfrm>
          <a:off x="0" y="0"/>
          <a:ext cx="0" cy="0"/>
          <a:chOff x="0" y="0"/>
          <a:chExt cx="0" cy="0"/>
        </a:xfrm>
      </p:grpSpPr>
      <p:sp>
        <p:nvSpPr>
          <p:cNvPr id="1048696" name="Title 1"/>
          <p:cNvSpPr>
            <a:spLocks noGrp="1"/>
          </p:cNvSpPr>
          <p:nvPr>
            <p:ph type="title"/>
          </p:nvPr>
        </p:nvSpPr>
        <p:spPr/>
        <p:txBody>
          <a:bodyPr/>
          <a:p>
            <a:r>
              <a:rPr lang="en-US"/>
              <a:t>Click to edit Master title style</a:t>
            </a:r>
            <a:endParaRPr lang="en-US" dirty="0"/>
          </a:p>
        </p:txBody>
      </p:sp>
      <p:sp>
        <p:nvSpPr>
          <p:cNvPr id="1048697"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8"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9" name="Date Placeholder 4"/>
          <p:cNvSpPr>
            <a:spLocks noGrp="1"/>
          </p:cNvSpPr>
          <p:nvPr>
            <p:ph type="dt" sz="half" idx="10"/>
          </p:nvPr>
        </p:nvSpPr>
        <p:spPr/>
        <p:txBody>
          <a:bodyPr/>
          <a:p>
            <a:fld id="{7BFFD690-9426-415D-8B65-26881E07B2D4}" type="datetime1">
              <a:rPr lang="en-US" smtClean="0"/>
            </a:fld>
            <a:endParaRPr lang="en-US"/>
          </a:p>
        </p:txBody>
      </p:sp>
      <p:sp>
        <p:nvSpPr>
          <p:cNvPr id="1048700" name="Footer Placeholder 5"/>
          <p:cNvSpPr>
            <a:spLocks noGrp="1"/>
          </p:cNvSpPr>
          <p:nvPr>
            <p:ph type="ftr" sz="quarter" idx="11"/>
          </p:nvPr>
        </p:nvSpPr>
        <p:spPr/>
        <p:txBody>
          <a:bodyPr/>
          <a:p>
            <a:endParaRPr lang="en-US"/>
          </a:p>
        </p:txBody>
      </p:sp>
      <p:sp>
        <p:nvSpPr>
          <p:cNvPr id="1048701"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58"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endParaRPr lang="en-US" dirty="0"/>
          </a:p>
        </p:txBody>
      </p:sp>
      <p:sp>
        <p:nvSpPr>
          <p:cNvPr id="1048667"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70"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1" name="Date Placeholder 6"/>
          <p:cNvSpPr>
            <a:spLocks noGrp="1"/>
          </p:cNvSpPr>
          <p:nvPr>
            <p:ph type="dt" sz="half" idx="10"/>
          </p:nvPr>
        </p:nvSpPr>
        <p:spPr/>
        <p:txBody>
          <a:bodyPr/>
          <a:p>
            <a:fld id="{04C4989A-474C-40DE-95B9-011C28B71673}" type="datetime1">
              <a:rPr lang="en-US" smtClean="0"/>
            </a:fld>
            <a:endParaRPr lang="en-US"/>
          </a:p>
        </p:txBody>
      </p:sp>
      <p:sp>
        <p:nvSpPr>
          <p:cNvPr id="1048672" name="Footer Placeholder 7"/>
          <p:cNvSpPr>
            <a:spLocks noGrp="1"/>
          </p:cNvSpPr>
          <p:nvPr>
            <p:ph type="ftr" sz="quarter" idx="11"/>
          </p:nvPr>
        </p:nvSpPr>
        <p:spPr/>
        <p:txBody>
          <a:bodyPr/>
          <a:p>
            <a:endParaRPr lang="en-US"/>
          </a:p>
        </p:txBody>
      </p:sp>
      <p:sp>
        <p:nvSpPr>
          <p:cNvPr id="1048673" name="Slide Number Placeholder 8"/>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2" name=""/>
        <p:cNvGrpSpPr/>
        <p:nvPr/>
      </p:nvGrpSpPr>
      <p:grpSpPr>
        <a:xfrm>
          <a:off x="0" y="0"/>
          <a:ext cx="0" cy="0"/>
          <a:chOff x="0" y="0"/>
          <a:chExt cx="0" cy="0"/>
        </a:xfrm>
      </p:grpSpPr>
      <p:sp>
        <p:nvSpPr>
          <p:cNvPr id="1048628" name="Title 1"/>
          <p:cNvSpPr>
            <a:spLocks noGrp="1"/>
          </p:cNvSpPr>
          <p:nvPr>
            <p:ph type="title"/>
          </p:nvPr>
        </p:nvSpPr>
        <p:spPr/>
        <p:txBody>
          <a:bodyPr/>
          <a:p>
            <a:r>
              <a:rPr lang="en-US"/>
              <a:t>Click to edit Master title style</a:t>
            </a:r>
            <a:endParaRPr lang="en-US" dirty="0"/>
          </a:p>
        </p:txBody>
      </p:sp>
      <p:sp>
        <p:nvSpPr>
          <p:cNvPr id="1048629" name="Date Placeholder 2"/>
          <p:cNvSpPr>
            <a:spLocks noGrp="1"/>
          </p:cNvSpPr>
          <p:nvPr>
            <p:ph type="dt" sz="half" idx="10"/>
          </p:nvPr>
        </p:nvSpPr>
        <p:spPr/>
        <p:txBody>
          <a:bodyPr/>
          <a:p>
            <a:fld id="{5DB4ED54-5B5E-4A04-93D3-5772E3CE3818}" type="datetime1">
              <a:rPr lang="en-US" smtClean="0"/>
            </a:fld>
            <a:endParaRPr lang="en-US"/>
          </a:p>
        </p:txBody>
      </p:sp>
      <p:sp>
        <p:nvSpPr>
          <p:cNvPr id="1048630" name="Footer Placeholder 3"/>
          <p:cNvSpPr>
            <a:spLocks noGrp="1"/>
          </p:cNvSpPr>
          <p:nvPr>
            <p:ph type="ftr" sz="quarter" idx="11"/>
          </p:nvPr>
        </p:nvSpPr>
        <p:spPr/>
        <p:txBody>
          <a:bodyPr/>
          <a:p>
            <a:endParaRPr lang="en-US"/>
          </a:p>
        </p:txBody>
      </p:sp>
      <p:sp>
        <p:nvSpPr>
          <p:cNvPr id="1048631" name="Slide Number Placeholder 4"/>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59" name=""/>
        <p:cNvGrpSpPr/>
        <p:nvPr/>
      </p:nvGrpSpPr>
      <p:grpSpPr>
        <a:xfrm>
          <a:off x="0" y="0"/>
          <a:ext cx="0" cy="0"/>
          <a:chOff x="0" y="0"/>
          <a:chExt cx="0" cy="0"/>
        </a:xfrm>
      </p:grpSpPr>
      <p:sp>
        <p:nvSpPr>
          <p:cNvPr id="1048674" name="Date Placeholder 1"/>
          <p:cNvSpPr>
            <a:spLocks noGrp="1"/>
          </p:cNvSpPr>
          <p:nvPr>
            <p:ph type="dt" sz="half" idx="10"/>
          </p:nvPr>
        </p:nvSpPr>
        <p:spPr/>
        <p:txBody>
          <a:bodyPr/>
          <a:p>
            <a:fld id="{4EDE50D6-574B-40AF-946F-D52A04ADE379}" type="datetime1">
              <a:rPr lang="en-US" smtClean="0"/>
            </a:fld>
            <a:endParaRPr lang="en-US"/>
          </a:p>
        </p:txBody>
      </p:sp>
      <p:sp>
        <p:nvSpPr>
          <p:cNvPr id="1048675" name="Footer Placeholder 2"/>
          <p:cNvSpPr>
            <a:spLocks noGrp="1"/>
          </p:cNvSpPr>
          <p:nvPr>
            <p:ph type="ftr" sz="quarter" idx="11"/>
          </p:nvPr>
        </p:nvSpPr>
        <p:spPr/>
        <p:txBody>
          <a:bodyPr/>
          <a:p>
            <a:endParaRPr lang="en-US"/>
          </a:p>
        </p:txBody>
      </p:sp>
      <p:sp>
        <p:nvSpPr>
          <p:cNvPr id="1048676" name="Slide Number Placeholder 3"/>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5" name=""/>
        <p:cNvGrpSpPr/>
        <p:nvPr/>
      </p:nvGrpSpPr>
      <p:grpSpPr>
        <a:xfrm>
          <a:off x="0" y="0"/>
          <a:ext cx="0" cy="0"/>
          <a:chOff x="0" y="0"/>
          <a:chExt cx="0" cy="0"/>
        </a:xfrm>
      </p:grpSpPr>
      <p:sp>
        <p:nvSpPr>
          <p:cNvPr id="104871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1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1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15" name="Date Placeholder 4"/>
          <p:cNvSpPr>
            <a:spLocks noGrp="1"/>
          </p:cNvSpPr>
          <p:nvPr>
            <p:ph type="dt" sz="half" idx="10"/>
          </p:nvPr>
        </p:nvSpPr>
        <p:spPr/>
        <p:txBody>
          <a:bodyPr/>
          <a:p>
            <a:fld id="{D82884F1-FFEA-405F-9602-3DCA865EDA4E}" type="datetime1">
              <a:rPr lang="en-US" smtClean="0"/>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55" name=""/>
        <p:cNvGrpSpPr/>
        <p:nvPr/>
      </p:nvGrpSpPr>
      <p:grpSpPr>
        <a:xfrm>
          <a:off x="0" y="0"/>
          <a:ext cx="0" cy="0"/>
          <a:chOff x="0" y="0"/>
          <a:chExt cx="0" cy="0"/>
        </a:xfrm>
      </p:grpSpPr>
      <p:sp>
        <p:nvSpPr>
          <p:cNvPr id="104864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45" name="Date Placeholder 4"/>
          <p:cNvSpPr>
            <a:spLocks noGrp="1"/>
          </p:cNvSpPr>
          <p:nvPr>
            <p:ph type="dt" sz="half" idx="10"/>
          </p:nvPr>
        </p:nvSpPr>
        <p:spPr/>
        <p:txBody>
          <a:bodyPr/>
          <a:p>
            <a:fld id="{7E18DB4A-8810-4A10-AD5C-D5E2C667F5B3}" type="datetime1">
              <a:rPr lang="en-US" smtClean="0"/>
            </a:fld>
            <a:endParaRPr lang="en-US"/>
          </a:p>
        </p:txBody>
      </p:sp>
      <p:sp>
        <p:nvSpPr>
          <p:cNvPr id="1048646" name="Footer Placeholder 5"/>
          <p:cNvSpPr>
            <a:spLocks noGrp="1"/>
          </p:cNvSpPr>
          <p:nvPr>
            <p:ph type="ftr" sz="quarter" idx="11"/>
          </p:nvPr>
        </p:nvSpPr>
        <p:spPr/>
        <p:txBody>
          <a:bodyPr/>
          <a:p>
            <a:pPr algn="l"/>
            <a:endParaRPr lang="en-US"/>
          </a:p>
        </p:txBody>
      </p:sp>
      <p:sp>
        <p:nvSpPr>
          <p:cNvPr id="104864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4.png"/><Relationship Id="rId21" Type="http://schemas.openxmlformats.org/officeDocument/2006/relationships/image" Target="../media/image3.png"/><Relationship Id="rId20" Type="http://schemas.openxmlformats.org/officeDocument/2006/relationships/image" Target="../media/image2.png"/><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2"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fld>
            <a:endParaRPr lang="en-US"/>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7" name="Picture 30"/>
          <p:cNvPicPr>
            <a:picLocks noGrp="1" noRot="1" noChangeAspect="1" noMove="1" noResize="1" noEditPoints="1" noAdjustHandles="1" noChangeArrowheads="1" noChangeShapeType="1" noCrop="1"/>
          </p:cNvPicPr>
          <p:nvPr/>
        </p:nvPicPr>
        <p:blipFill rotWithShape="1">
          <a:blip r:embed="rId1"/>
          <a:srcRect l="35640"/>
          <a:stretch>
            <a:fillRect/>
          </a:stretch>
        </p:blipFill>
        <p:spPr>
          <a:xfrm>
            <a:off x="0" y="2892347"/>
            <a:ext cx="1522412" cy="2365453"/>
          </a:xfrm>
          <a:prstGeom prst="rect">
            <a:avLst/>
          </a:prstGeom>
        </p:spPr>
      </p:pic>
      <p:pic>
        <p:nvPicPr>
          <p:cNvPr id="2097158" name="Picture 34"/>
          <p:cNvPicPr>
            <a:picLocks noGrp="1" noRot="1" noChangeAspect="1" noMove="1" noResize="1" noEditPoints="1" noAdjustHandles="1" noChangeArrowheads="1" noChangeShapeType="1" noCrop="1"/>
          </p:cNvPicPr>
          <p:nvPr/>
        </p:nvPicPr>
        <p:blipFill rotWithShape="1">
          <a:blip r:embed="rId2"/>
          <a:srcRect t="28813"/>
          <a:stretch>
            <a:fillRect/>
          </a:stretch>
        </p:blipFill>
        <p:spPr>
          <a:xfrm>
            <a:off x="7999412" y="0"/>
            <a:ext cx="1603387" cy="1141407"/>
          </a:xfrm>
          <a:prstGeom prst="rect">
            <a:avLst/>
          </a:prstGeom>
        </p:spPr>
      </p:pic>
      <p:pic>
        <p:nvPicPr>
          <p:cNvPr id="2097159" name="Picture 36"/>
          <p:cNvPicPr>
            <a:picLocks noGrp="1" noRot="1" noChangeAspect="1" noMove="1" noResize="1" noEditPoints="1" noAdjustHandles="1" noChangeArrowheads="1" noChangeShapeType="1" noCrop="1"/>
          </p:cNvPicPr>
          <p:nvPr/>
        </p:nvPicPr>
        <p:blipFill rotWithShape="1">
          <a:blip r:embed="rId3"/>
          <a:srcRect b="23320"/>
          <a:stretch>
            <a:fillRect/>
          </a:stretch>
        </p:blipFill>
        <p:spPr>
          <a:xfrm>
            <a:off x="8605878" y="6096000"/>
            <a:ext cx="993734" cy="762000"/>
          </a:xfrm>
          <a:prstGeom prst="rect">
            <a:avLst/>
          </a:prstGeom>
        </p:spPr>
      </p:pic>
      <p:sp>
        <p:nvSpPr>
          <p:cNvPr id="1048589" name="Rectangle 3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Rectangle 40"/>
          <p:cNvSpPr>
            <a:spLocks noGrp="1" noRot="1" noChangeAspect="1" noMove="1" noResize="1" noEditPoints="1" noAdjustHandles="1" noChangeArrowheads="1" noChangeShapeType="1" noTextEdit="1"/>
          </p:cNvSpPr>
          <p:nvPr/>
        </p:nvSpPr>
        <p:spPr bwMode="white">
          <a:xfrm>
            <a:off x="4634850" y="0"/>
            <a:ext cx="648876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1" name="Title 1"/>
          <p:cNvSpPr>
            <a:spLocks noGrp="1"/>
          </p:cNvSpPr>
          <p:nvPr>
            <p:ph type="ctrTitle"/>
          </p:nvPr>
        </p:nvSpPr>
        <p:spPr>
          <a:xfrm>
            <a:off x="4789004" y="295729"/>
            <a:ext cx="5261829" cy="767687"/>
          </a:xfrm>
        </p:spPr>
        <p:txBody>
          <a:bodyPr vert="horz" lIns="91440" tIns="45720" rIns="91440" bIns="45720" rtlCol="0" anchor="b">
            <a:normAutofit/>
          </a:bodyPr>
          <a:p>
            <a:r>
              <a:rPr lang="en-US" sz="2800"/>
              <a:t>STUDENT DETAILS</a:t>
            </a:r>
            <a:endParaRPr lang="en-US" sz="2800"/>
          </a:p>
        </p:txBody>
      </p:sp>
      <p:sp>
        <p:nvSpPr>
          <p:cNvPr id="2" name="Text Box 1"/>
          <p:cNvSpPr txBox="1"/>
          <p:nvPr/>
        </p:nvSpPr>
        <p:spPr>
          <a:xfrm>
            <a:off x="495935" y="1623695"/>
            <a:ext cx="11200130" cy="4895850"/>
          </a:xfrm>
          <a:prstGeom prst="rect">
            <a:avLst/>
          </a:prstGeom>
          <a:noFill/>
        </p:spPr>
        <p:txBody>
          <a:bodyPr wrap="square" rtlCol="0">
            <a:noAutofit/>
          </a:bodyPr>
          <a:p>
            <a:r>
              <a:rPr lang="en-US" sz="3200" b="1">
                <a:latin typeface="Algerian" panose="04020705040A02060702" charset="0"/>
                <a:cs typeface="Algerian" panose="04020705040A02060702" charset="0"/>
              </a:rPr>
              <a:t>DERMALSCAN AI FACIAL SKIN AGING DETECTION APP</a:t>
            </a:r>
            <a:endParaRPr lang="en-US" sz="3200" b="1">
              <a:latin typeface="Algerian" panose="04020705040A02060702" charset="0"/>
              <a:cs typeface="Algerian" panose="04020705040A02060702" charset="0"/>
            </a:endParaRPr>
          </a:p>
          <a:p>
            <a:endParaRPr lang="en-US" sz="3200" b="1">
              <a:latin typeface="Algerian" panose="04020705040A02060702" charset="0"/>
              <a:cs typeface="Algerian" panose="04020705040A02060702" charset="0"/>
            </a:endParaRPr>
          </a:p>
          <a:p>
            <a:r>
              <a:rPr lang="en-US" altLang="en-US" sz="2000" b="1">
                <a:latin typeface="Arial" panose="020B0604020202020204" pitchFamily="34" charset="0"/>
                <a:cs typeface="Arial" panose="020B0604020202020204" pitchFamily="34" charset="0"/>
                <a:sym typeface="+mn-ea"/>
              </a:rPr>
              <a:t>Name: Dhana Sri</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Roll Number: [Enter your roll no]</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Branch: CSE (AI &amp; ML)</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Year: 4th Year</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College: KAKINADA INSTITUTE OF ENGINEERING AND TECNOLOGY FOR WOMENS</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Project Title: DermalScan AI – Facial Skin Aging Detection</a:t>
            </a:r>
            <a:endParaRPr lang="en-US" altLang="en-US" sz="2000" b="1">
              <a:latin typeface="Arial" panose="020B0604020202020204" pitchFamily="34" charset="0"/>
              <a:cs typeface="Arial" panose="020B0604020202020204" pitchFamily="34" charset="0"/>
            </a:endParaRPr>
          </a:p>
          <a:p>
            <a:endParaRPr lang="en-US" sz="3200" b="1">
              <a:latin typeface="Algerian" panose="04020705040A02060702" charset="0"/>
              <a:cs typeface="Algerian" panose="04020705040A02060702" charset="0"/>
            </a:endParaRPr>
          </a:p>
          <a:p>
            <a:endParaRPr lang="en-US" altLang="en-US" sz="2000" b="1">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0" name="Title 1"/>
          <p:cNvSpPr>
            <a:spLocks noGrp="1"/>
          </p:cNvSpPr>
          <p:nvPr>
            <p:ph type="title"/>
          </p:nvPr>
        </p:nvSpPr>
        <p:spPr>
          <a:xfrm>
            <a:off x="1089" y="0"/>
            <a:ext cx="10480098" cy="100289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21" name="Content Placeholder 2"/>
          <p:cNvSpPr>
            <a:spLocks noGrp="1"/>
          </p:cNvSpPr>
          <p:nvPr>
            <p:ph idx="1"/>
          </p:nvPr>
        </p:nvSpPr>
        <p:spPr>
          <a:xfrm>
            <a:off x="138195" y="1130709"/>
            <a:ext cx="10599175" cy="2426110"/>
          </a:xfrm>
        </p:spPr>
        <p:txBody>
          <a:bodyPr/>
          <a:p>
            <a:pPr>
              <a:buNone/>
            </a:pPr>
            <a:r>
              <a:rPr lang="en-US" sz="2400" dirty="0">
                <a:latin typeface="Algerian" panose="04020705040A02060702" charset="0"/>
                <a:cs typeface="Algerian" panose="04020705040A02060702" charset="0"/>
              </a:rPr>
              <a:t>STEP 4: </a:t>
            </a:r>
            <a:r>
              <a:rPr lang="en-US" altLang="en-US" sz="2400" dirty="0" err="1">
                <a:latin typeface="Algerian" panose="04020705040A02060702" charset="0"/>
                <a:cs typeface="Algerian" panose="04020705040A02060702" charset="0"/>
              </a:rPr>
              <a:t>CNN-Based Facial Skin Aging Detection</a:t>
            </a:r>
            <a:r>
              <a:rPr lang="en-US" sz="2400" dirty="0" err="1">
                <a:latin typeface="Algerian" panose="04020705040A02060702" charset="0"/>
                <a:cs typeface="Algerian" panose="04020705040A02060702" charset="0"/>
              </a:rPr>
              <a:t>:</a:t>
            </a:r>
            <a:r>
              <a:rPr lang="en-US" altLang="en-US" sz="2400" dirty="0">
                <a:latin typeface="Arial" panose="020B0604020202020204" pitchFamily="34" charset="0"/>
                <a:cs typeface="Arial" panose="020B0604020202020204" pitchFamily="34" charset="0"/>
              </a:rPr>
              <a:t>In the Dermal Scan AI project, I use a CNN-based model to predict facial skin age and classify skin conditions. Pre-processing steps like normalization, resizing, and augmentation ensure the dataset is clean and consistent. This approach allows the model to train effectively and provide accurate, reliable predictions.</a:t>
            </a:r>
            <a:endParaRPr lang="en-US" altLang="en-US" sz="2400" dirty="0"/>
          </a:p>
          <a:p>
            <a:pPr>
              <a:buNone/>
            </a:pPr>
            <a:endParaRPr lang="en-US" dirty="0"/>
          </a:p>
        </p:txBody>
      </p:sp>
      <p:pic>
        <p:nvPicPr>
          <p:cNvPr id="2097170" name="Picture 3"/>
          <p:cNvPicPr>
            <a:picLocks noChangeAspect="1"/>
          </p:cNvPicPr>
          <p:nvPr/>
        </p:nvPicPr>
        <p:blipFill rotWithShape="1">
          <a:blip r:embed="rId1"/>
          <a:srcRect t="8189" r="140"/>
          <a:stretch>
            <a:fillRect/>
          </a:stretch>
        </p:blipFill>
        <p:spPr>
          <a:xfrm>
            <a:off x="1987550" y="3685540"/>
            <a:ext cx="7563485" cy="2961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2" name="Title 1"/>
          <p:cNvSpPr>
            <a:spLocks noGrp="1"/>
          </p:cNvSpPr>
          <p:nvPr>
            <p:ph type="title"/>
          </p:nvPr>
        </p:nvSpPr>
        <p:spPr>
          <a:xfrm>
            <a:off x="581191" y="493812"/>
            <a:ext cx="11029616" cy="1188720"/>
          </a:xfrm>
        </p:spPr>
        <p:txBody>
          <a:bodyPr anchor="ctr"/>
          <a:p>
            <a:r>
              <a:rPr lang="en-GB" b="1" dirty="0">
                <a:latin typeface="Algerian" panose="04020705040A02060702" charset="0"/>
                <a:cs typeface="Algerian" panose="04020705040A02060702" charset="0"/>
              </a:rPr>
              <a:t>MODELLING</a:t>
            </a:r>
            <a:endParaRPr lang="en-US" b="1" dirty="0">
              <a:latin typeface="Algerian" panose="04020705040A02060702" charset="0"/>
              <a:cs typeface="Algerian" panose="04020705040A02060702" charset="0"/>
            </a:endParaRPr>
          </a:p>
        </p:txBody>
      </p:sp>
      <p:sp>
        <p:nvSpPr>
          <p:cNvPr id="1048623" name="Content Placeholder 2"/>
          <p:cNvSpPr>
            <a:spLocks noGrp="1"/>
          </p:cNvSpPr>
          <p:nvPr>
            <p:ph idx="1"/>
          </p:nvPr>
        </p:nvSpPr>
        <p:spPr>
          <a:xfrm>
            <a:off x="243566" y="1976172"/>
            <a:ext cx="11029615" cy="3634486"/>
          </a:xfrm>
        </p:spPr>
        <p:txBody>
          <a:bodyPr/>
          <a:p>
            <a:pPr>
              <a:buNone/>
            </a:pPr>
            <a:endParaRPr lang="en-US" b="1" dirty="0"/>
          </a:p>
          <a:p>
            <a:r>
              <a:rPr lang="en-US" b="1" dirty="0"/>
              <a:t>1. </a:t>
            </a:r>
            <a:r>
              <a:rPr lang="en-US" altLang="en-US" b="1" dirty="0"/>
              <a:t>Convolutional Neural Networks (CNNs)</a:t>
            </a:r>
            <a:endParaRPr lang="en-US" altLang="en-US" b="1" dirty="0"/>
          </a:p>
          <a:p>
            <a:r>
              <a:rPr lang="en-US" b="1" dirty="0"/>
              <a:t>2. </a:t>
            </a:r>
            <a:r>
              <a:rPr lang="en-US" altLang="en-US" b="1" dirty="0"/>
              <a:t>Data Augmentation</a:t>
            </a:r>
            <a:endParaRPr lang="en-US" altLang="en-US" b="1" dirty="0"/>
          </a:p>
          <a:p>
            <a:r>
              <a:rPr lang="en-US" b="1" dirty="0"/>
              <a:t>3. </a:t>
            </a:r>
            <a:r>
              <a:rPr lang="en-US" altLang="en-US" b="1" dirty="0"/>
              <a:t>Image Pre-processing</a:t>
            </a:r>
            <a:endParaRPr lang="en-US" altLang="en-US" b="1" dirty="0"/>
          </a:p>
          <a:p>
            <a:r>
              <a:rPr lang="en-US" b="1" dirty="0"/>
              <a:t>4. </a:t>
            </a:r>
            <a:r>
              <a:rPr lang="en-US" altLang="en-US" b="1" dirty="0"/>
              <a:t>Transfer Learning</a:t>
            </a:r>
            <a:endParaRPr lang="en-US" altLang="en-US" b="1" dirty="0"/>
          </a:p>
          <a:p>
            <a:r>
              <a:rPr lang="en-US" b="1" dirty="0"/>
              <a:t>5. </a:t>
            </a:r>
            <a:r>
              <a:rPr lang="en-US" altLang="en-US" b="1" dirty="0"/>
              <a:t>Regression &amp; Classification Models</a:t>
            </a:r>
            <a:endParaRPr lang="en-US" altLang="en-US" b="1" dirty="0"/>
          </a:p>
        </p:txBody>
      </p:sp>
      <p:pic>
        <p:nvPicPr>
          <p:cNvPr id="2" name="Picture 1"/>
          <p:cNvPicPr/>
          <p:nvPr/>
        </p:nvPicPr>
        <p:blipFill>
          <a:blip r:embed="rId1"/>
          <a:stretch>
            <a:fillRect/>
          </a:stretch>
        </p:blipFill>
        <p:spPr>
          <a:xfrm>
            <a:off x="5742940" y="1682750"/>
            <a:ext cx="6207125" cy="4329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4" name="Title 1"/>
          <p:cNvSpPr>
            <a:spLocks noGrp="1"/>
          </p:cNvSpPr>
          <p:nvPr>
            <p:ph type="title"/>
          </p:nvPr>
        </p:nvSpPr>
        <p:spPr>
          <a:xfrm>
            <a:off x="384546" y="59789"/>
            <a:ext cx="11029616" cy="1188720"/>
          </a:xfrm>
        </p:spPr>
        <p:txBody>
          <a:bodyPr anchor="ctr"/>
          <a:p>
            <a:r>
              <a:rPr lang="en-GB" b="1" dirty="0">
                <a:latin typeface="Algerian" panose="04020705040A02060702" charset="0"/>
                <a:cs typeface="Algerian" panose="04020705040A02060702" charset="0"/>
              </a:rPr>
              <a:t>Results</a:t>
            </a:r>
            <a:endParaRPr lang="en-US" b="1" dirty="0">
              <a:latin typeface="Algerian" panose="04020705040A02060702" charset="0"/>
              <a:cs typeface="Algerian" panose="04020705040A02060702" charset="0"/>
            </a:endParaRPr>
          </a:p>
        </p:txBody>
      </p:sp>
      <p:sp>
        <p:nvSpPr>
          <p:cNvPr id="1048625" name="Content Placeholder 2"/>
          <p:cNvSpPr>
            <a:spLocks noGrp="1"/>
          </p:cNvSpPr>
          <p:nvPr>
            <p:ph idx="1"/>
          </p:nvPr>
        </p:nvSpPr>
        <p:spPr>
          <a:xfrm>
            <a:off x="567123" y="1153551"/>
            <a:ext cx="11029615" cy="5188627"/>
          </a:xfrm>
        </p:spPr>
        <p:txBody>
          <a:bodyPr>
            <a:noAutofit/>
          </a:bodyPr>
          <a:p>
            <a:pPr>
              <a:buNone/>
            </a:pPr>
            <a:r>
              <a:rPr lang="en-US" sz="2800" dirty="0">
                <a:latin typeface="Algerian" panose="04020705040A02060702" charset="0"/>
                <a:cs typeface="Algerian" panose="04020705040A02060702" charset="0"/>
              </a:rPr>
              <a:t>Outcomes of the Project</a:t>
            </a:r>
            <a:endParaRPr lang="en-US" sz="2800" dirty="0">
              <a:latin typeface="Algerian" panose="04020705040A02060702" charset="0"/>
              <a:cs typeface="Algerian" panose="04020705040A02060702"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Provided detailed analysis of facial</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skin aging signs (wrinkles, dark spots,</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puffy eyes, clear skin) </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and a dummy age prediction.</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sz="2800" dirty="0">
                <a:solidFill>
                  <a:schemeClr val="tx1">
                    <a:lumMod val="95000"/>
                    <a:lumOff val="5000"/>
                  </a:schemeClr>
                </a:solidFill>
                <a:latin typeface="Algerian" panose="04020705040A02060702" charset="0"/>
                <a:cs typeface="Algerian" panose="04020705040A02060702" charset="0"/>
              </a:rPr>
              <a:t>Success of the Project</a:t>
            </a:r>
            <a:endParaRPr lang="en-US" sz="2800" dirty="0">
              <a:solidFill>
                <a:schemeClr val="tx1">
                  <a:lumMod val="95000"/>
                  <a:lumOff val="5000"/>
                </a:schemeClr>
              </a:solidFill>
              <a:latin typeface="Algerian" panose="04020705040A02060702" charset="0"/>
              <a:cs typeface="Algerian" panose="04020705040A02060702" charset="0"/>
            </a:endParaRPr>
          </a:p>
          <a:p>
            <a:pPr>
              <a:buNone/>
            </a:pPr>
            <a:r>
              <a:rPr lang="en-US" sz="2000" dirty="0">
                <a:solidFill>
                  <a:schemeClr val="tx1">
                    <a:lumMod val="95000"/>
                    <a:lumOff val="5000"/>
                  </a:schemeClr>
                </a:solidFill>
              </a:rPr>
              <a:t> </a:t>
            </a:r>
            <a:r>
              <a:rPr lang="en-US" altLang="en-US" sz="2000" dirty="0">
                <a:solidFill>
                  <a:schemeClr val="tx1">
                    <a:lumMod val="95000"/>
                    <a:lumOff val="5000"/>
                  </a:schemeClr>
                </a:solidFill>
                <a:latin typeface="Arial" panose="020B0604020202020204" pitchFamily="34" charset="0"/>
                <a:cs typeface="Arial" panose="020B0604020202020204" pitchFamily="34" charset="0"/>
              </a:rPr>
              <a:t>Successfully detects facial skin aging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signs and provides easy-to-understand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percentage-based analysis with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dummy age prediction.</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5798185" y="255270"/>
            <a:ext cx="6102985" cy="3801110"/>
          </a:xfrm>
          <a:prstGeom prst="rect">
            <a:avLst/>
          </a:prstGeom>
        </p:spPr>
      </p:pic>
      <p:pic>
        <p:nvPicPr>
          <p:cNvPr id="2" name="Picture 1"/>
          <p:cNvPicPr/>
          <p:nvPr/>
        </p:nvPicPr>
        <p:blipFill>
          <a:blip r:embed="rId2"/>
          <a:stretch>
            <a:fillRect/>
          </a:stretch>
        </p:blipFill>
        <p:spPr>
          <a:xfrm>
            <a:off x="7132955" y="3837305"/>
            <a:ext cx="4646295" cy="2585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p>
            <a:r>
              <a:rPr lang="en-GB" b="1" dirty="0">
                <a:latin typeface="Algerian" panose="04020705040A02060702" charset="0"/>
                <a:cs typeface="Algerian" panose="04020705040A02060702" charset="0"/>
              </a:rPr>
              <a:t>PROJECT TITLE/Problem Statement</a:t>
            </a:r>
            <a:br>
              <a:rPr lang="en-GB" dirty="0">
                <a:latin typeface="Algerian" panose="04020705040A02060702" charset="0"/>
                <a:cs typeface="Algerian" panose="04020705040A02060702" charset="0"/>
              </a:rPr>
            </a:br>
            <a:endParaRPr lang="en-GB" dirty="0">
              <a:latin typeface="Algerian" panose="04020705040A02060702" charset="0"/>
              <a:cs typeface="Algerian" panose="04020705040A02060702" charset="0"/>
            </a:endParaRPr>
          </a:p>
        </p:txBody>
      </p:sp>
      <p:sp>
        <p:nvSpPr>
          <p:cNvPr id="1048600" name="Content Placeholder 2"/>
          <p:cNvSpPr>
            <a:spLocks noGrp="1"/>
          </p:cNvSpPr>
          <p:nvPr>
            <p:ph idx="1"/>
          </p:nvPr>
        </p:nvSpPr>
        <p:spPr>
          <a:xfrm>
            <a:off x="581192" y="1748118"/>
            <a:ext cx="11029615" cy="4652682"/>
          </a:xfrm>
        </p:spPr>
        <p:txBody>
          <a:bodyPr>
            <a:noAutofit/>
          </a:bodyPr>
          <a:p>
            <a:pPr>
              <a:buNone/>
            </a:pPr>
            <a:r>
              <a:rPr lang="en-US" sz="2400" b="1" u="sng" dirty="0">
                <a:latin typeface="Algerian" panose="04020705040A02060702" charset="0"/>
                <a:cs typeface="Algerian" panose="04020705040A02060702" charset="0"/>
              </a:rPr>
              <a:t>PROJECT TITLE</a:t>
            </a:r>
            <a:r>
              <a:rPr lang="en-US" sz="2400" b="1" dirty="0"/>
              <a:t>: </a:t>
            </a:r>
            <a:r>
              <a:rPr lang="en-US" altLang="en-US" sz="2400" b="1">
                <a:latin typeface="Arial" panose="020B0604020202020204" pitchFamily="34" charset="0"/>
                <a:cs typeface="Arial" panose="020B0604020202020204" pitchFamily="34" charset="0"/>
                <a:sym typeface="+mn-ea"/>
              </a:rPr>
              <a:t>DermalScan AI – Facial Skin Aging Detection</a:t>
            </a:r>
            <a:endParaRPr lang="en-US" altLang="en-US" sz="2400" b="1">
              <a:latin typeface="Arial" panose="020B0604020202020204" pitchFamily="34" charset="0"/>
              <a:cs typeface="Arial" panose="020B0604020202020204" pitchFamily="34" charset="0"/>
              <a:sym typeface="+mn-ea"/>
            </a:endParaRPr>
          </a:p>
          <a:p>
            <a:pPr>
              <a:buNone/>
            </a:pPr>
            <a:endParaRPr lang="en-US" sz="2400" b="1" dirty="0"/>
          </a:p>
          <a:p>
            <a:pPr>
              <a:buNone/>
            </a:pPr>
            <a:r>
              <a:rPr lang="en-US" sz="2400" u="sng" dirty="0">
                <a:latin typeface="Algerian" panose="04020705040A02060702" charset="0"/>
                <a:cs typeface="Algerian" panose="04020705040A02060702" charset="0"/>
              </a:rPr>
              <a:t>PROBLEM STATEMENT:</a:t>
            </a:r>
            <a:endParaRPr lang="en-US" sz="2400" u="sng" dirty="0">
              <a:latin typeface="Algerian" panose="04020705040A02060702" charset="0"/>
              <a:cs typeface="Algerian" panose="04020705040A02060702" charset="0"/>
            </a:endParaRPr>
          </a:p>
          <a:p>
            <a:pPr>
              <a:buNone/>
            </a:pPr>
            <a:endParaRPr lang="en-US" sz="2400" u="sng" dirty="0">
              <a:latin typeface="Algerian" panose="04020705040A02060702" charset="0"/>
              <a:cs typeface="Algerian" panose="04020705040A02060702"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      Many people cannot easily understand their skin condition without expert help. Checking for issues like wrinkles, dark spots, or puffy eyes by themselves is difficult and not accurate. There is a need for a simple tool that can analyze the face and show skin aging results clearly. DermalScan AI solves this by detecting puffy eyes, clear skin, dark spots, and wrinkles, and displaying the results in easy-to-understand percentages.</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1"/>
          <p:cNvSpPr>
            <a:spLocks noGrp="1"/>
          </p:cNvSpPr>
          <p:nvPr>
            <p:ph type="title"/>
          </p:nvPr>
        </p:nvSpPr>
        <p:spPr/>
        <p:txBody>
          <a:bodyPr anchor="ctr">
            <a:normAutofit/>
          </a:bodyPr>
          <a:p>
            <a:r>
              <a:rPr lang="en-US" sz="4000" b="1" dirty="0">
                <a:latin typeface="Algerian" panose="04020705040A02060702" charset="0"/>
                <a:cs typeface="Algerian" panose="04020705040A02060702" charset="0"/>
              </a:rPr>
              <a:t>AGENDA</a:t>
            </a:r>
            <a:endParaRPr lang="en-US" sz="4000" b="1" dirty="0">
              <a:latin typeface="Algerian" panose="04020705040A02060702" charset="0"/>
              <a:cs typeface="Algerian" panose="04020705040A02060702" charset="0"/>
            </a:endParaRPr>
          </a:p>
        </p:txBody>
      </p:sp>
      <p:sp>
        <p:nvSpPr>
          <p:cNvPr id="1048602" name="Content Placeholder 2"/>
          <p:cNvSpPr>
            <a:spLocks noGrp="1"/>
          </p:cNvSpPr>
          <p:nvPr>
            <p:ph idx="1"/>
          </p:nvPr>
        </p:nvSpPr>
        <p:spPr>
          <a:xfrm>
            <a:off x="1104582" y="2120228"/>
            <a:ext cx="8946541" cy="4195481"/>
          </a:xfrm>
        </p:spPr>
        <p:txBody>
          <a:bodyPr/>
          <a:p>
            <a:r>
              <a:rPr lang="en-US" altLang="en-US" dirty="0">
                <a:latin typeface="Arial" panose="020B0604020202020204" pitchFamily="34" charset="0"/>
                <a:cs typeface="Arial" panose="020B0604020202020204" pitchFamily="34" charset="0"/>
              </a:rPr>
              <a:t>STEP 1: Image Loading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2: Image Preprocessing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3: Dataset Preparation &amp; Splitting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4: Model Training (CNN)</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5: Percentage-Based Prediction Output</a:t>
            </a:r>
            <a:endParaRPr lang="en-US" altLang="en-US" dirty="0">
              <a:latin typeface="Arial" panose="020B0604020202020204" pitchFamily="34" charset="0"/>
              <a:cs typeface="Arial" panose="020B0604020202020204" pitchFamily="34" charset="0"/>
            </a:endParaRPr>
          </a:p>
        </p:txBody>
      </p:sp>
      <p:pic>
        <p:nvPicPr>
          <p:cNvPr id="2" name="Picture 1"/>
          <p:cNvPicPr/>
          <p:nvPr/>
        </p:nvPicPr>
        <p:blipFill>
          <a:blip r:embed="rId1"/>
          <a:stretch>
            <a:fillRect/>
          </a:stretch>
        </p:blipFill>
        <p:spPr>
          <a:xfrm>
            <a:off x="7202170" y="452755"/>
            <a:ext cx="405257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3" name="Title 1"/>
          <p:cNvSpPr>
            <a:spLocks noGrp="1"/>
          </p:cNvSpPr>
          <p:nvPr>
            <p:ph type="title"/>
          </p:nvPr>
        </p:nvSpPr>
        <p:spPr>
          <a:xfrm>
            <a:off x="167150" y="0"/>
            <a:ext cx="5810864" cy="570270"/>
          </a:xfrm>
        </p:spPr>
        <p:txBody>
          <a:bodyPr anchor="ctr"/>
          <a:p>
            <a:r>
              <a:rPr lang="en-US" b="1" dirty="0">
                <a:latin typeface="Algerian" panose="04020705040A02060702" charset="0"/>
                <a:cs typeface="Algerian" panose="04020705040A02060702" charset="0"/>
              </a:rPr>
              <a:t>PROJECT  OVERVIEW</a:t>
            </a:r>
            <a:endParaRPr lang="en-US" b="1" dirty="0">
              <a:latin typeface="Algerian" panose="04020705040A02060702" charset="0"/>
              <a:cs typeface="Algerian" panose="04020705040A02060702" charset="0"/>
            </a:endParaRPr>
          </a:p>
        </p:txBody>
      </p:sp>
      <p:sp>
        <p:nvSpPr>
          <p:cNvPr id="1048604" name="Content Placeholder 2"/>
          <p:cNvSpPr>
            <a:spLocks noGrp="1"/>
          </p:cNvSpPr>
          <p:nvPr>
            <p:ph idx="1"/>
          </p:nvPr>
        </p:nvSpPr>
        <p:spPr>
          <a:xfrm>
            <a:off x="285115" y="570230"/>
            <a:ext cx="10121900" cy="3863975"/>
          </a:xfrm>
        </p:spPr>
        <p:txBody>
          <a:bodyPr anchor="t">
            <a:noAutofit/>
          </a:bodyPr>
          <a:p>
            <a:pPr algn="ctr">
              <a:lnSpc>
                <a:spcPct val="100000"/>
              </a:lnSpc>
              <a:buNone/>
            </a:pPr>
            <a:r>
              <a:rPr lang="en-US" sz="1800" u="sng" dirty="0">
                <a:solidFill>
                  <a:schemeClr val="tx1">
                    <a:lumMod val="95000"/>
                    <a:lumOff val="5000"/>
                  </a:schemeClr>
                </a:solidFill>
                <a:latin typeface="Algerian" panose="04020705040A02060702" charset="0"/>
                <a:cs typeface="Algerian" panose="04020705040A02060702" charset="0"/>
              </a:rPr>
              <a:t>Purpose</a:t>
            </a:r>
            <a:endParaRPr lang="en-US" sz="1800" b="1" u="sng" dirty="0">
              <a:solidFill>
                <a:schemeClr val="tx1">
                  <a:lumMod val="95000"/>
                  <a:lumOff val="5000"/>
                </a:schemeClr>
              </a:solidFill>
            </a:endParaRPr>
          </a:p>
          <a:p>
            <a:pPr>
              <a:lnSpc>
                <a:spcPct val="100000"/>
              </a:lnSpc>
              <a:buNone/>
            </a:pPr>
            <a:r>
              <a:rPr lang="en-US" altLang="en-US" sz="1800" b="1" dirty="0">
                <a:solidFill>
                  <a:schemeClr val="tx1">
                    <a:lumMod val="95000"/>
                    <a:lumOff val="5000"/>
                  </a:schemeClr>
                </a:solidFill>
              </a:rPr>
              <a:t>1. </a:t>
            </a:r>
            <a:r>
              <a:rPr lang="en-US" altLang="en-US" sz="1800" dirty="0">
                <a:solidFill>
                  <a:schemeClr val="tx1">
                    <a:lumMod val="95000"/>
                    <a:lumOff val="5000"/>
                  </a:schemeClr>
                </a:solidFill>
                <a:latin typeface="Algerian" panose="04020705040A02060702" charset="0"/>
                <a:cs typeface="Algerian" panose="04020705040A02060702" charset="0"/>
              </a:rPr>
              <a:t>Purpose</a:t>
            </a:r>
            <a:r>
              <a:rPr lang="en-US" altLang="en-US" sz="1800" b="1" dirty="0">
                <a:solidFill>
                  <a:schemeClr val="tx1">
                    <a:lumMod val="95000"/>
                    <a:lumOff val="5000"/>
                  </a:schemeClr>
                </a:solidFill>
              </a:rPr>
              <a:t>:</a:t>
            </a:r>
            <a:r>
              <a:rPr lang="en-US" altLang="en-US" sz="1800" dirty="0">
                <a:solidFill>
                  <a:schemeClr val="tx1">
                    <a:lumMod val="95000"/>
                    <a:lumOff val="5000"/>
                  </a:schemeClr>
                </a:solidFill>
                <a:latin typeface="Arial" panose="020B0604020202020204" pitchFamily="34" charset="0"/>
                <a:cs typeface="Arial" panose="020B0604020202020204" pitchFamily="34" charset="0"/>
              </a:rPr>
              <a:t>Detect facial skin aging signs such as wrinkles, dark spots, puffy eyes, and overall skin clarity.</a:t>
            </a:r>
            <a:endParaRPr lang="en-US" altLang="en-US" sz="1800" b="1" dirty="0">
              <a:solidFill>
                <a:schemeClr val="tx1">
                  <a:lumMod val="95000"/>
                  <a:lumOff val="5000"/>
                </a:schemeClr>
              </a:solidFill>
            </a:endParaRPr>
          </a:p>
          <a:p>
            <a:pPr>
              <a:lnSpc>
                <a:spcPct val="100000"/>
              </a:lnSpc>
              <a:buNone/>
            </a:pPr>
            <a:r>
              <a:rPr lang="en-US" sz="1800" b="1" dirty="0">
                <a:solidFill>
                  <a:schemeClr val="tx1">
                    <a:lumMod val="95000"/>
                    <a:lumOff val="5000"/>
                  </a:schemeClr>
                </a:solidFill>
              </a:rPr>
              <a:t>2. </a:t>
            </a:r>
            <a:r>
              <a:rPr lang="en-US" sz="1800" dirty="0">
                <a:solidFill>
                  <a:schemeClr val="tx1">
                    <a:lumMod val="95000"/>
                    <a:lumOff val="5000"/>
                  </a:schemeClr>
                </a:solidFill>
                <a:latin typeface="Algerian" panose="04020705040A02060702" charset="0"/>
                <a:cs typeface="Algerian" panose="04020705040A02060702" charset="0"/>
              </a:rPr>
              <a:t>Impact</a:t>
            </a:r>
            <a:r>
              <a:rPr lang="en-US" sz="1800" b="1" dirty="0">
                <a:solidFill>
                  <a:schemeClr val="tx1">
                    <a:lumMod val="95000"/>
                    <a:lumOff val="5000"/>
                  </a:schemeClr>
                </a:solidFill>
              </a:rPr>
              <a:t>: </a:t>
            </a:r>
            <a:r>
              <a:rPr lang="en-US" altLang="en-US" sz="1800" dirty="0">
                <a:solidFill>
                  <a:schemeClr val="tx1">
                    <a:lumMod val="95000"/>
                    <a:lumOff val="5000"/>
                  </a:schemeClr>
                </a:solidFill>
                <a:latin typeface="Arial" panose="020B0604020202020204" pitchFamily="34" charset="0"/>
                <a:cs typeface="Arial" panose="020B0604020202020204" pitchFamily="34" charset="0"/>
              </a:rPr>
              <a:t>Help users understand their skin condition through percentage-based outputs and encourage early skincare and better skin health management.</a:t>
            </a:r>
            <a:endParaRPr lang="en-US" altLang="en-US" sz="1800" dirty="0">
              <a:solidFill>
                <a:schemeClr val="tx1">
                  <a:lumMod val="95000"/>
                  <a:lumOff val="5000"/>
                </a:schemeClr>
              </a:solidFill>
              <a:latin typeface="Arial" panose="020B0604020202020204" pitchFamily="34" charset="0"/>
              <a:cs typeface="Arial" panose="020B0604020202020204" pitchFamily="34" charset="0"/>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 Scope</a:t>
            </a:r>
            <a:endParaRPr lang="en-US" sz="1800" b="1" u="sng" dirty="0">
              <a:solidFill>
                <a:schemeClr val="tx1">
                  <a:lumMod val="95000"/>
                  <a:lumOff val="5000"/>
                </a:schemeClr>
              </a:solidFill>
              <a:latin typeface="Algerian" panose="04020705040A02060702" charset="0"/>
              <a:cs typeface="Algerian" panose="04020705040A02060702" charset="0"/>
            </a:endParaRPr>
          </a:p>
          <a:p>
            <a:pPr>
              <a:lnSpc>
                <a:spcPct val="100000"/>
              </a:lnSpc>
              <a:buNone/>
            </a:pPr>
            <a:r>
              <a:rPr lang="en-US" sz="1800" dirty="0">
                <a:solidFill>
                  <a:schemeClr val="tx1">
                    <a:lumMod val="95000"/>
                    <a:lumOff val="5000"/>
                  </a:schemeClr>
                </a:solidFill>
                <a:latin typeface="Algerian" panose="04020705040A02060702" charset="0"/>
                <a:cs typeface="Algerian" panose="04020705040A02060702" charset="0"/>
              </a:rPr>
              <a:t>1. Focus:</a:t>
            </a:r>
            <a:r>
              <a:rPr lang="en-US" sz="1800" b="1" dirty="0">
                <a:solidFill>
                  <a:schemeClr val="tx1">
                    <a:lumMod val="95000"/>
                    <a:lumOff val="5000"/>
                  </a:schemeClr>
                </a:solidFill>
              </a:rPr>
              <a:t> </a:t>
            </a:r>
            <a:r>
              <a:rPr lang="en-US" altLang="en-US" sz="1800" dirty="0">
                <a:solidFill>
                  <a:schemeClr val="tx1">
                    <a:lumMod val="95000"/>
                    <a:lumOff val="5000"/>
                  </a:schemeClr>
                </a:solidFill>
              </a:rPr>
              <a:t>Analyze facial skin conditions such as wrinkles, dark spots, puffy eyes, and clear skin using AI-based detection.</a:t>
            </a:r>
            <a:endParaRPr lang="en-US" altLang="en-US" sz="1800" dirty="0">
              <a:solidFill>
                <a:schemeClr val="tx1">
                  <a:lumMod val="95000"/>
                  <a:lumOff val="5000"/>
                </a:schemeClr>
              </a:solidFill>
            </a:endParaRPr>
          </a:p>
          <a:p>
            <a:pPr>
              <a:lnSpc>
                <a:spcPct val="100000"/>
              </a:lnSpc>
              <a:buNone/>
            </a:pPr>
            <a:r>
              <a:rPr lang="en-US" sz="1800" b="1" dirty="0">
                <a:solidFill>
                  <a:schemeClr val="tx1">
                    <a:lumMod val="95000"/>
                    <a:lumOff val="5000"/>
                  </a:schemeClr>
                </a:solidFill>
                <a:latin typeface="Algerian" panose="04020705040A02060702" charset="0"/>
                <a:cs typeface="Algerian" panose="04020705040A02060702" charset="0"/>
              </a:rPr>
              <a:t>2. Factors</a:t>
            </a:r>
            <a:r>
              <a:rPr lang="en-US" sz="1800" dirty="0">
                <a:solidFill>
                  <a:schemeClr val="tx1">
                    <a:lumMod val="95000"/>
                    <a:lumOff val="5000"/>
                  </a:schemeClr>
                </a:solidFill>
                <a:latin typeface="Algerian" panose="04020705040A02060702" charset="0"/>
                <a:cs typeface="Algerian" panose="04020705040A02060702" charset="0"/>
              </a:rPr>
              <a:t>:</a:t>
            </a:r>
            <a:r>
              <a:rPr lang="en-US" sz="1800" dirty="0">
                <a:solidFill>
                  <a:schemeClr val="tx1">
                    <a:lumMod val="95000"/>
                    <a:lumOff val="5000"/>
                  </a:schemeClr>
                </a:solidFill>
              </a:rPr>
              <a:t> </a:t>
            </a:r>
            <a:r>
              <a:rPr lang="en-US" altLang="en-US" sz="1800" dirty="0">
                <a:solidFill>
                  <a:schemeClr val="tx1">
                    <a:lumMod val="95000"/>
                    <a:lumOff val="5000"/>
                  </a:schemeClr>
                </a:solidFill>
              </a:rPr>
              <a:t>Consider facial features, texture, pigmentation, and under-eye indicators to provide a comprehensive skin aging analysis.</a:t>
            </a:r>
            <a:endParaRPr lang="en-US" altLang="en-US" sz="1800" dirty="0">
              <a:solidFill>
                <a:schemeClr val="tx1">
                  <a:lumMod val="95000"/>
                  <a:lumOff val="5000"/>
                </a:schemeClr>
              </a:solidFill>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Objective</a:t>
            </a:r>
            <a:endParaRPr lang="en-US" sz="1800" b="1" u="sng" dirty="0">
              <a:solidFill>
                <a:schemeClr val="tx1">
                  <a:lumMod val="95000"/>
                  <a:lumOff val="5000"/>
                </a:schemeClr>
              </a:solidFill>
              <a:latin typeface="Algerian" panose="04020705040A02060702" charset="0"/>
              <a:cs typeface="Algerian" panose="04020705040A02060702" charset="0"/>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1. Identify:</a:t>
            </a:r>
            <a:r>
              <a:rPr lang="en-US" altLang="en-US" sz="1800" dirty="0">
                <a:solidFill>
                  <a:schemeClr val="tx1">
                    <a:lumMod val="95000"/>
                    <a:lumOff val="5000"/>
                  </a:schemeClr>
                </a:solidFill>
              </a:rPr>
              <a:t>Detect and measure the presence of wrinkles, dark spots, puffy eyes, and overall skin clarity using AI-generated percentage scores.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2. Understand:</a:t>
            </a:r>
            <a:r>
              <a:rPr lang="en-US" altLang="en-US" sz="1800" dirty="0">
                <a:solidFill>
                  <a:schemeClr val="tx1">
                    <a:lumMod val="95000"/>
                    <a:lumOff val="5000"/>
                  </a:schemeClr>
                </a:solidFill>
              </a:rPr>
              <a:t>Analyze facial features, texture, pigmentation, and under-eye conditions to understand the user’s skin aging level and contributing factors.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3. Recommend:</a:t>
            </a:r>
            <a:r>
              <a:rPr lang="en-US" altLang="en-US" sz="1800" dirty="0">
                <a:solidFill>
                  <a:schemeClr val="tx1">
                    <a:lumMod val="95000"/>
                    <a:lumOff val="5000"/>
                  </a:schemeClr>
                </a:solidFill>
              </a:rPr>
              <a:t>Provide simple, actionable skincare suggestions to help users manage aging signs, improve skin health, and maintain a healthy skincare routine.</a:t>
            </a:r>
            <a:endParaRPr lang="en-US" altLang="en-US" sz="1800" dirty="0">
              <a:solidFill>
                <a:schemeClr val="tx1">
                  <a:lumMod val="95000"/>
                  <a:lumOff val="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5" name="Title 1"/>
          <p:cNvSpPr>
            <a:spLocks noGrp="1"/>
          </p:cNvSpPr>
          <p:nvPr>
            <p:ph type="title"/>
          </p:nvPr>
        </p:nvSpPr>
        <p:spPr>
          <a:xfrm>
            <a:off x="0" y="0"/>
            <a:ext cx="9404723" cy="1400530"/>
          </a:xfrm>
        </p:spPr>
        <p:txBody>
          <a:bodyPr anchor="ctr"/>
          <a:p>
            <a:r>
              <a:rPr lang="en-US" sz="4000" b="1" dirty="0">
                <a:latin typeface="Algerian" panose="04020705040A02060702" charset="0"/>
                <a:cs typeface="Algerian" panose="04020705040A02060702" charset="0"/>
              </a:rPr>
              <a:t>WHO ARE THE END USERS of this project?</a:t>
            </a:r>
            <a:endParaRPr lang="en-US" sz="4000" b="1" dirty="0">
              <a:latin typeface="Algerian" panose="04020705040A02060702" charset="0"/>
              <a:cs typeface="Algerian" panose="04020705040A02060702" charset="0"/>
            </a:endParaRPr>
          </a:p>
        </p:txBody>
      </p:sp>
      <p:sp>
        <p:nvSpPr>
          <p:cNvPr id="1048606" name="Content Placeholder 2"/>
          <p:cNvSpPr>
            <a:spLocks noGrp="1"/>
          </p:cNvSpPr>
          <p:nvPr>
            <p:ph idx="1"/>
          </p:nvPr>
        </p:nvSpPr>
        <p:spPr>
          <a:xfrm>
            <a:off x="91092" y="1115840"/>
            <a:ext cx="11540469" cy="5565180"/>
          </a:xfrm>
        </p:spPr>
        <p:txBody>
          <a:bodyPr>
            <a:noAutofit/>
          </a:bodyPr>
          <a:p>
            <a:pPr>
              <a:lnSpc>
                <a:spcPct val="100000"/>
              </a:lnSpc>
              <a:buNone/>
            </a:pPr>
            <a:endParaRPr lang="en-US" sz="1900" u="sng" dirty="0">
              <a:solidFill>
                <a:schemeClr val="tx1">
                  <a:lumMod val="95000"/>
                  <a:lumOff val="5000"/>
                </a:schemeClr>
              </a:solidFill>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1. General Users/Individuals:Characteristics &amp; Benefits: Anyone who wants to check their skin condition. Helps them see percentages of wrinkles, dark spots, puffy eyes, and clear skin.</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2. Dermatology Clinics / Skin Experts:Characteristics &amp; Benefits: Skin doctors and consultants. Get quick, AI-based percentage analysis to support skin evaluations.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3. Beauty &amp; Skincare Brands:Characteristics &amp; Benefits: Cosmetic and skincare companies. Understand common skin issues by analyzing user skin data patterns.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4. Wellness &amp; Beauty Platforms:Characteristics &amp; Benefits: Apps and websites focused on beauty or wellness. Can integrate AI analysis to show users simple and accurate skin condition insights.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Algerian" panose="04020705040A02060702" charset="0"/>
                <a:cs typeface="Algerian" panose="04020705040A02060702" charset="0"/>
                <a:sym typeface="+mn-ea"/>
              </a:rPr>
              <a:t>YOUR SOLUTION AND ITS VALUE PROPOSITION</a:t>
            </a:r>
            <a:endParaRPr lang="en-US"/>
          </a:p>
        </p:txBody>
      </p:sp>
      <p:sp>
        <p:nvSpPr>
          <p:cNvPr id="3" name="Content Placeholder 2"/>
          <p:cNvSpPr>
            <a:spLocks noGrp="1"/>
          </p:cNvSpPr>
          <p:nvPr>
            <p:ph idx="1"/>
          </p:nvPr>
        </p:nvSpPr>
        <p:spPr/>
        <p:txBody>
          <a:bodyPr/>
          <a:p>
            <a:pPr marL="0" indent="0">
              <a:buNone/>
            </a:pPr>
            <a:r>
              <a:rPr lang="en-US" altLang="en-US" dirty="0">
                <a:sym typeface="+mn-ea"/>
              </a:rPr>
              <a:t>This project provides a clear facial skin analysis by showing the percentage of wrinkles, dark spots, puffy eyes, and clear skin, along with a dummy age prediction. It helps users easily understand their skin condition and estimated skin age, making skin checking simple, quick, and convenient without needing any expert help.</a:t>
            </a:r>
            <a:endParaRPr lang="en-US" altLang="en-US" dirty="0"/>
          </a:p>
          <a:p>
            <a:endParaRPr lang="en-US"/>
          </a:p>
        </p:txBody>
      </p:sp>
      <p:pic>
        <p:nvPicPr>
          <p:cNvPr id="4" name="Picture 3"/>
          <p:cNvPicPr/>
          <p:nvPr/>
        </p:nvPicPr>
        <p:blipFill>
          <a:blip r:embed="rId1"/>
          <a:stretch>
            <a:fillRect/>
          </a:stretch>
        </p:blipFill>
        <p:spPr>
          <a:xfrm>
            <a:off x="2617470" y="3699510"/>
            <a:ext cx="6677660" cy="30930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2" name="Title 1"/>
          <p:cNvSpPr>
            <a:spLocks noGrp="1"/>
          </p:cNvSpPr>
          <p:nvPr>
            <p:ph type="title"/>
          </p:nvPr>
        </p:nvSpPr>
        <p:spPr>
          <a:xfrm>
            <a:off x="581191" y="493812"/>
            <a:ext cx="9850835" cy="400923"/>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3" name="Content Placeholder 2"/>
          <p:cNvSpPr>
            <a:spLocks noGrp="1"/>
          </p:cNvSpPr>
          <p:nvPr>
            <p:ph idx="1"/>
          </p:nvPr>
        </p:nvSpPr>
        <p:spPr>
          <a:xfrm>
            <a:off x="658761" y="1179871"/>
            <a:ext cx="10036639" cy="786581"/>
          </a:xfrm>
        </p:spPr>
        <p:txBody>
          <a:bodyPr>
            <a:normAutofit fontScale="90000"/>
          </a:bodyPr>
          <a:p>
            <a:pPr>
              <a:buNone/>
            </a:pPr>
            <a:r>
              <a:rPr lang="en-US" sz="2400" dirty="0">
                <a:latin typeface="Algerian" panose="04020705040A02060702" charset="0"/>
                <a:cs typeface="Algerian" panose="04020705040A02060702" charset="0"/>
              </a:rPr>
              <a:t>STEP 1: Data Loading:</a:t>
            </a:r>
            <a:r>
              <a:rPr lang="en-US" b="1" dirty="0"/>
              <a:t> </a:t>
            </a:r>
            <a:r>
              <a:rPr lang="en-US" altLang="en-US" dirty="0"/>
              <a:t>I use a dataset of facial images containing clear skin, wrinkles, dark spots, and puffy eyes to ensure accurate and reliable analysis.</a:t>
            </a:r>
            <a:endParaRPr lang="en-US" altLang="en-US" sz="2000" dirty="0"/>
          </a:p>
          <a:p>
            <a:endParaRPr lang="en-US" dirty="0"/>
          </a:p>
        </p:txBody>
      </p:sp>
      <p:pic>
        <p:nvPicPr>
          <p:cNvPr id="1" name="Picture 0"/>
          <p:cNvPicPr/>
          <p:nvPr/>
        </p:nvPicPr>
        <p:blipFill>
          <a:blip r:embed="rId1"/>
          <a:stretch>
            <a:fillRect/>
          </a:stretch>
        </p:blipFill>
        <p:spPr>
          <a:xfrm>
            <a:off x="581025" y="2152015"/>
            <a:ext cx="5022850" cy="2238375"/>
          </a:xfrm>
          <a:prstGeom prst="rect">
            <a:avLst/>
          </a:prstGeom>
        </p:spPr>
      </p:pic>
      <p:pic>
        <p:nvPicPr>
          <p:cNvPr id="2" name="Picture 1"/>
          <p:cNvPicPr/>
          <p:nvPr/>
        </p:nvPicPr>
        <p:blipFill>
          <a:blip r:embed="rId2"/>
          <a:stretch>
            <a:fillRect/>
          </a:stretch>
        </p:blipFill>
        <p:spPr>
          <a:xfrm>
            <a:off x="5868670" y="2251710"/>
            <a:ext cx="1801495" cy="1881505"/>
          </a:xfrm>
          <a:prstGeom prst="rect">
            <a:avLst/>
          </a:prstGeom>
        </p:spPr>
      </p:pic>
      <p:pic>
        <p:nvPicPr>
          <p:cNvPr id="3" name="Picture 2"/>
          <p:cNvPicPr/>
          <p:nvPr/>
        </p:nvPicPr>
        <p:blipFill>
          <a:blip r:embed="rId3"/>
          <a:stretch>
            <a:fillRect/>
          </a:stretch>
        </p:blipFill>
        <p:spPr>
          <a:xfrm>
            <a:off x="7920990" y="2152015"/>
            <a:ext cx="3619500" cy="1897380"/>
          </a:xfrm>
          <a:prstGeom prst="rect">
            <a:avLst/>
          </a:prstGeom>
        </p:spPr>
      </p:pic>
      <p:pic>
        <p:nvPicPr>
          <p:cNvPr id="4" name="Picture 3"/>
          <p:cNvPicPr/>
          <p:nvPr/>
        </p:nvPicPr>
        <p:blipFill>
          <a:blip r:embed="rId4"/>
          <a:stretch>
            <a:fillRect/>
          </a:stretch>
        </p:blipFill>
        <p:spPr>
          <a:xfrm>
            <a:off x="5728970" y="4313555"/>
            <a:ext cx="1941195" cy="2095500"/>
          </a:xfrm>
          <a:prstGeom prst="rect">
            <a:avLst/>
          </a:prstGeom>
        </p:spPr>
      </p:pic>
      <p:pic>
        <p:nvPicPr>
          <p:cNvPr id="5" name="Picture 4"/>
          <p:cNvPicPr/>
          <p:nvPr/>
        </p:nvPicPr>
        <p:blipFill>
          <a:blip r:embed="rId5"/>
          <a:stretch>
            <a:fillRect/>
          </a:stretch>
        </p:blipFill>
        <p:spPr>
          <a:xfrm>
            <a:off x="8173720" y="4391025"/>
            <a:ext cx="3366135" cy="1896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a:xfrm>
            <a:off x="0" y="-67582"/>
            <a:ext cx="11610807" cy="1377732"/>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5" name="Content Placeholder 2"/>
          <p:cNvSpPr>
            <a:spLocks noGrp="1"/>
          </p:cNvSpPr>
          <p:nvPr>
            <p:ph idx="1"/>
          </p:nvPr>
        </p:nvSpPr>
        <p:spPr>
          <a:xfrm>
            <a:off x="45764" y="1199536"/>
            <a:ext cx="11399941" cy="1140542"/>
          </a:xfrm>
        </p:spPr>
        <p:txBody>
          <a:bodyPr>
            <a:normAutofit lnSpcReduction="10000"/>
          </a:bodyPr>
          <a:p>
            <a:pPr>
              <a:buNone/>
            </a:pPr>
            <a:r>
              <a:rPr lang="en-US" altLang="en-US" sz="2400" dirty="0">
                <a:latin typeface="Algerian" panose="04020705040A02060702" charset="0"/>
                <a:cs typeface="Algerian" panose="04020705040A02060702" charset="0"/>
              </a:rPr>
              <a:t>STEP 2: </a:t>
            </a:r>
            <a:r>
              <a:rPr lang="en-US" altLang="en-US" sz="2400" dirty="0">
                <a:latin typeface="Arial" panose="020B0604020202020204" pitchFamily="34" charset="0"/>
                <a:cs typeface="Arial" panose="020B0604020202020204" pitchFamily="34" charset="0"/>
              </a:rPr>
              <a:t>Data Visualization: I use tailored data visualization techniques to present facial skin condition distributions, highlight aging patterns, and summarize insights from the Dermal Scan dataset effectively.</a:t>
            </a:r>
            <a:endParaRPr lang="en-US" altLang="en-US" sz="2400" dirty="0">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149860" y="2451100"/>
            <a:ext cx="5351145" cy="3615055"/>
          </a:xfrm>
          <a:prstGeom prst="rect">
            <a:avLst/>
          </a:prstGeom>
        </p:spPr>
      </p:pic>
      <p:pic>
        <p:nvPicPr>
          <p:cNvPr id="2" name="Picture 1"/>
          <p:cNvPicPr/>
          <p:nvPr/>
        </p:nvPicPr>
        <p:blipFill>
          <a:blip r:embed="rId2"/>
          <a:stretch>
            <a:fillRect/>
          </a:stretch>
        </p:blipFill>
        <p:spPr>
          <a:xfrm>
            <a:off x="5685790" y="2339975"/>
            <a:ext cx="6506210" cy="4280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8" name="Title 1"/>
          <p:cNvSpPr>
            <a:spLocks noGrp="1"/>
          </p:cNvSpPr>
          <p:nvPr>
            <p:ph type="title"/>
          </p:nvPr>
        </p:nvSpPr>
        <p:spPr>
          <a:xfrm>
            <a:off x="1" y="0"/>
            <a:ext cx="10609006" cy="113071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9" name="Content Placeholder 2"/>
          <p:cNvSpPr>
            <a:spLocks noGrp="1"/>
          </p:cNvSpPr>
          <p:nvPr>
            <p:ph idx="1"/>
          </p:nvPr>
        </p:nvSpPr>
        <p:spPr>
          <a:xfrm>
            <a:off x="78659" y="1317522"/>
            <a:ext cx="11686892" cy="3378737"/>
          </a:xfrm>
        </p:spPr>
        <p:txBody>
          <a:bodyPr/>
          <a:p>
            <a:pPr>
              <a:buNone/>
            </a:pPr>
            <a:r>
              <a:rPr lang="en-US" sz="2400" dirty="0">
                <a:latin typeface="Algerian" panose="04020705040A02060702" charset="0"/>
                <a:cs typeface="Algerian" panose="04020705040A02060702" charset="0"/>
              </a:rPr>
              <a:t>STEP 3: Data Pre-Processing:</a:t>
            </a:r>
            <a:r>
              <a:rPr lang="en-US" sz="24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prepare the Dermal Scan dataset for accurate facial skin aging prediction, I perform data pre-processing by cleaning images, removing anomalies, and normalizing features for model training</a:t>
            </a:r>
            <a:endParaRPr lang="en-US" altLang="en-US" sz="2000" dirty="0"/>
          </a:p>
          <a:p>
            <a:endParaRPr lang="en-US" dirty="0"/>
          </a:p>
        </p:txBody>
      </p:sp>
      <p:pic>
        <p:nvPicPr>
          <p:cNvPr id="3" name="Picture 2"/>
          <p:cNvPicPr/>
          <p:nvPr/>
        </p:nvPicPr>
        <p:blipFill>
          <a:blip r:embed="rId1"/>
          <a:stretch>
            <a:fillRect/>
          </a:stretch>
        </p:blipFill>
        <p:spPr>
          <a:xfrm>
            <a:off x="1531620" y="2512060"/>
            <a:ext cx="3294380" cy="3724910"/>
          </a:xfrm>
          <a:prstGeom prst="rect">
            <a:avLst/>
          </a:prstGeom>
        </p:spPr>
      </p:pic>
      <p:pic>
        <p:nvPicPr>
          <p:cNvPr id="2" name="Picture 1"/>
          <p:cNvPicPr/>
          <p:nvPr/>
        </p:nvPicPr>
        <p:blipFill>
          <a:blip r:embed="rId2"/>
          <a:stretch>
            <a:fillRect/>
          </a:stretch>
        </p:blipFill>
        <p:spPr>
          <a:xfrm>
            <a:off x="6864350" y="2687320"/>
            <a:ext cx="3613150" cy="371538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Presentation</Application>
  <PresentationFormat/>
  <Paragraphs>102</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Wingdings 3</vt:lpstr>
      <vt:lpstr>Arial</vt:lpstr>
      <vt:lpstr>Algerian</vt:lpstr>
      <vt:lpstr>Century Gothic</vt:lpstr>
      <vt:lpstr>Microsoft YaHei</vt:lpstr>
      <vt:lpstr>Arial Unicode MS</vt:lpstr>
      <vt:lpstr>Calibri</vt:lpstr>
      <vt:lpstr>Ion</vt:lpstr>
      <vt:lpstr>STUDENT DETAILS</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How did you customize the project and make it your own</vt:lpstr>
      <vt:lpstr>How did you customize the project and make it your own</vt:lpstr>
      <vt:lpstr>How did you customize the project and make it your own</vt:lpstr>
      <vt:lpstr>MODELLING</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Vaibhav Ostwal</dc:creator>
  <cp:lastModifiedBy>WPS_1667306673</cp:lastModifiedBy>
  <cp:revision>4</cp:revision>
  <dcterms:created xsi:type="dcterms:W3CDTF">2025-12-05T16:28:00Z</dcterms:created>
  <dcterms:modified xsi:type="dcterms:W3CDTF">2025-12-07T04:56:54Z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65B495E5151849F0B916B68C154235E7_13</vt:lpwstr>
  </property>
  <property fmtid="{D5CDD505-2E9C-101B-9397-08002B2CF9AE}" pid="4" name="KSOProductBuildVer">
    <vt:lpwstr>1033-12.2.0.23158</vt:lpwstr>
  </property>
</Properties>
</file>